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ecd693281cfd47ac"/>
  </p:sldMasterIdLst>
  <p:sldIdLst>
    <p:sldId id="264" r:id="R392d61c5d146405b"/>
    <p:sldId id="265" r:id="R5d36c4bfe9c247d6"/>
    <p:sldId id="266" r:id="R195893c1e95a455a"/>
    <p:sldId id="267" r:id="R2d8e385a4e994d3d"/>
    <p:sldId id="268" r:id="R4c5b72a745524e45"/>
    <p:sldId id="269" r:id="Rf4465b8140f14005"/>
    <p:sldId id="270" r:id="R46f2d7858d244379"/>
    <p:sldId id="271" r:id="Rcf4e278a74504bcc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ecd693281cfd47ac" /><Relationship Type="http://schemas.openxmlformats.org/officeDocument/2006/relationships/theme" Target="/ppt/slideMasters/theme/theme2.xml" Id="Rcc2e6b4ed4164763" /><Relationship Type="http://schemas.openxmlformats.org/officeDocument/2006/relationships/slide" Target="/ppt/slides/slide9.xml" Id="R392d61c5d146405b" /><Relationship Type="http://schemas.openxmlformats.org/officeDocument/2006/relationships/slide" Target="/ppt/slides/slidea.xml" Id="R5d36c4bfe9c247d6" /><Relationship Type="http://schemas.openxmlformats.org/officeDocument/2006/relationships/slide" Target="/ppt/slides/slideb.xml" Id="R195893c1e95a455a" /><Relationship Type="http://schemas.openxmlformats.org/officeDocument/2006/relationships/slide" Target="/ppt/slides/slidec.xml" Id="R2d8e385a4e994d3d" /><Relationship Type="http://schemas.openxmlformats.org/officeDocument/2006/relationships/tableStyles" Target="/ppt/tableStyles.xml" Id="Re06e0c5c69d84771" /><Relationship Type="http://schemas.openxmlformats.org/officeDocument/2006/relationships/slide" Target="/ppt/slides/slided.xml" Id="R4c5b72a745524e45" /><Relationship Type="http://schemas.openxmlformats.org/officeDocument/2006/relationships/slide" Target="/ppt/slides/slidee.xml" Id="Rf4465b8140f14005" /><Relationship Type="http://schemas.openxmlformats.org/officeDocument/2006/relationships/slide" Target="/ppt/slides/slidef.xml" Id="R46f2d7858d244379" /><Relationship Type="http://schemas.openxmlformats.org/officeDocument/2006/relationships/slide" Target="/ppt/slides/slide10.xml" Id="Rcf4e278a74504bcc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8f3fde62a51f482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5cd1e4f64f2445a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783ae271aede4a21" /><Relationship Type="http://schemas.openxmlformats.org/officeDocument/2006/relationships/slideMaster" Target="/ppt/slideMasters/slideMaster2.xml" Id="R04abbe2493ed4893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da624b78f81946e3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783ae271aede4a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9d9f6841964c4c5e" /><Relationship Type="http://schemas.openxmlformats.org/officeDocument/2006/relationships/slideLayout" Target="/ppt/slideLayouts/slideLayout2.xml" Id="R184fe4de76c54ad4" /><Relationship Type="http://schemas.openxmlformats.org/officeDocument/2006/relationships/slideLayout" Target="/ppt/slideLayouts/slideLayout3.xml" Id="Rd81f4592b7b14def" /><Relationship Type="http://schemas.openxmlformats.org/officeDocument/2006/relationships/slideLayout" Target="/ppt/slideLayouts/slideLayout4.xml" Id="R5276c08b71cb42e2" /><Relationship Type="http://schemas.openxmlformats.org/officeDocument/2006/relationships/slideLayout" Target="/ppt/slideLayouts/slideLayout5.xml" Id="R9aedfa97ffd943ac" /><Relationship Type="http://schemas.openxmlformats.org/officeDocument/2006/relationships/image" Target="/ppt/media/image2.bin" Id="Ra19a407b5b804fdc" /><Relationship Type="http://schemas.openxmlformats.org/officeDocument/2006/relationships/image" Target="/ppt/media/image.bin" Id="R5a83cb8833d84e15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a19a407b5b804fdc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5a83cb8833d84e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5276c08b71cb42e2"/>
    <p:sldLayoutId id="2147483652" r:id="Rd81f4592b7b14def"/>
    <p:sldLayoutId id="2147483651" r:id="R184fe4de76c54ad4"/>
    <p:sldLayoutId id="2147483654" r:id="R9aedfa97ffd943ac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b00628057d64f76" /><Relationship Type="http://schemas.openxmlformats.org/officeDocument/2006/relationships/chart" Target="/ppt/slides/charts/chart29.xml" Id="Rd89609ad449d4352" /><Relationship Type="http://schemas.openxmlformats.org/officeDocument/2006/relationships/chart" Target="/ppt/slides/charts/chart2a.xml" Id="R2b24d5fbde0749bc" /><Relationship Type="http://schemas.openxmlformats.org/officeDocument/2006/relationships/chart" Target="/ppt/slides/charts/chart2b.xml" Id="Racb61ccebc2444f0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8eaf41cfcc9d4fcf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1e0adc1ab9814b68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c933af5c7f5c4494" /><Relationship Type="http://schemas.openxmlformats.org/officeDocument/2006/relationships/slideLayout" Target="/ppt/slideLayouts/slideLayout5.xml" Id="R1fc96052977e488c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be8f099211bf484d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d14d562296004059" /><Relationship Type="http://schemas.openxmlformats.org/officeDocument/2006/relationships/image" Target="/ppt/media/image4.bin" Id="R268f2f6421be4023" /><Relationship Type="http://schemas.openxmlformats.org/officeDocument/2006/relationships/slideLayout" Target="/ppt/slideLayouts/slideLayout5.xml" Id="R953fa37dfe854e8e" /><Relationship Type="http://schemas.openxmlformats.org/officeDocument/2006/relationships/chart" Target="/ppt/slides/charts/chart15.xml" Id="R8288d7f8fe304413" /><Relationship Type="http://schemas.openxmlformats.org/officeDocument/2006/relationships/chart" Target="/ppt/slides/charts/chart16.xml" Id="R6f3000dad9ae4b8a" /><Relationship Type="http://schemas.openxmlformats.org/officeDocument/2006/relationships/chart" Target="/ppt/slides/charts/chart17.xml" Id="R291d28d7899745a4" /><Relationship Type="http://schemas.openxmlformats.org/officeDocument/2006/relationships/chart" Target="/ppt/slides/charts/chart18.xml" Id="R3862b9e8e9494118" /><Relationship Type="http://schemas.openxmlformats.org/officeDocument/2006/relationships/chart" Target="/ppt/slides/charts/chart19.xml" Id="R275d79aca7e747e2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4ab3f58e05024fab" /><Relationship Type="http://schemas.openxmlformats.org/officeDocument/2006/relationships/image" Target="/ppt/media/image4.bin" Id="R192b140c6d174d6b" /><Relationship Type="http://schemas.openxmlformats.org/officeDocument/2006/relationships/slideLayout" Target="/ppt/slideLayouts/slideLayout5.xml" Id="Rb25567475df840e6" /><Relationship Type="http://schemas.openxmlformats.org/officeDocument/2006/relationships/chart" Target="/ppt/slides/charts/chart1b.xml" Id="Rc0023196a813467f" /><Relationship Type="http://schemas.openxmlformats.org/officeDocument/2006/relationships/chart" Target="/ppt/slides/charts/chart1c.xml" Id="R852bd8498c544af9" /><Relationship Type="http://schemas.openxmlformats.org/officeDocument/2006/relationships/chart" Target="/ppt/slides/charts/chart1d.xml" Id="Raf3a63680d30456a" /><Relationship Type="http://schemas.openxmlformats.org/officeDocument/2006/relationships/chart" Target="/ppt/slides/charts/chart1e.xml" Id="R873db9bcd00545c0" /><Relationship Type="http://schemas.openxmlformats.org/officeDocument/2006/relationships/chart" Target="/ppt/slides/charts/chart1f.xml" Id="Rf351e25343df4ef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39593a4a9333403b" /><Relationship Type="http://schemas.openxmlformats.org/officeDocument/2006/relationships/image" Target="/ppt/media/image4.bin" Id="Rf5136656a024439b" /><Relationship Type="http://schemas.openxmlformats.org/officeDocument/2006/relationships/slideLayout" Target="/ppt/slideLayouts/slideLayout5.xml" Id="R5d7b89b260df4f47" /><Relationship Type="http://schemas.openxmlformats.org/officeDocument/2006/relationships/chart" Target="/ppt/slides/charts/chart21.xml" Id="R7ae07f50869b45ef" /><Relationship Type="http://schemas.openxmlformats.org/officeDocument/2006/relationships/chart" Target="/ppt/slides/charts/chart22.xml" Id="R37c33f1ed4d34abb" /><Relationship Type="http://schemas.openxmlformats.org/officeDocument/2006/relationships/chart" Target="/ppt/slides/charts/chart23.xml" Id="Rc1533f63d8ce4b63" /><Relationship Type="http://schemas.openxmlformats.org/officeDocument/2006/relationships/chart" Target="/ppt/slides/charts/chart24.xml" Id="Re75800e7b0ed40e6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Häcklöparegatan 3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5.858491</c:v>
              </c:pt>
              <c:pt idx="1">
                <c:v>5.281690</c:v>
              </c:pt>
              <c:pt idx="2">
                <c:v>5.483871</c:v>
              </c:pt>
              <c:pt idx="3">
                <c:v>5.426230</c:v>
              </c:pt>
              <c:pt idx="4">
                <c:v>5.928571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Havet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6.139535</c:v>
              </c:pt>
              <c:pt idx="1">
                <c:v>5.555556</c:v>
              </c:pt>
              <c:pt idx="2">
                <c:v>5.703704</c:v>
              </c:pt>
              <c:pt idx="3">
                <c:v>5.833333</c:v>
              </c:pt>
              <c:pt idx="4">
                <c:v>6.090909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0.545455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0.454545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0.363636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0.090909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0.181818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0.272727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3"/>
              <c:pt idx="0">
                <c:v>2014</c:v>
              </c:pt>
              <c:pt idx="1">
                <c:v>2013</c:v>
              </c:pt>
              <c:pt idx="2">
                <c:v>2012</c:v>
              </c:pt>
            </c:strLit>
          </c:cat>
          <c:val>
            <c:numLit>
              <c:formatCode>General</c:formatCode>
              <c:ptCount val="3"/>
              <c:pt idx="0">
                <c:v>0.454545</c:v>
              </c:pt>
              <c:pt idx="1">
                <c:v>0.272727</c:v>
              </c:pt>
              <c:pt idx="2">
                <c:v>0.272727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  <c:dPt>
            <c:idx val="2"/>
            <c:invertIfNegative val="0"/>
            <c:bubble3D val="0"/>
            <c:spPr>
              <a:solidFill>
                <a:srgbClr val="b6b1d4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0.818182</c:v>
              </c:pt>
              <c:pt idx="1">
                <c:v>0.181818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1"/>
              <c:pt idx="0">
                <c:v>Kvinna</c:v>
              </c:pt>
            </c:strLit>
          </c:cat>
          <c:val>
            <c:numLit>
              <c:formatCode>General</c:formatCode>
              <c:ptCount val="1"/>
              <c:pt idx="0">
                <c:v>1.000000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Havet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d89609ad449d4352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2b24d5fbde0749bc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acb61ccebc2444f0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Havet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Häcklöparegatan 3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Havet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c933af5c7f5c4494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Havet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Häcklöparegatan 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288d7f8fe304413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f3000dad9ae4b8a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91d28d7899745a4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862b9e8e9494118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275d79aca7e747e2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14d562296004059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68f2f6421be402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Havet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Häcklöparegatan 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0023196a813467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52bd8498c544af9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af3a63680d30456a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73db9bcd00545c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f351e25343df4ef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4ab3f58e05024fa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192b140c6d174d6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Havet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Häcklöparegatan 3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15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Häcklöparegatan 3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ae07f50869b45ef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7c33f1ed4d34abb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1533f63d8ce4b63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e75800e7b0ed40e6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39593a4a9333403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f5136656a024439b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2017-02-01T10:47:41.219Z</dcterms:created>
  <dcterms:modified xsi:type="dcterms:W3CDTF">2017-02-01T10:47:41.219Z</dcterms:modified>
</cp:coreProperties>
</file>